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59f445b39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359f445b39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359f445b39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359f445b39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359f445b39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359f445b39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359f445b39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359f445b39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359f445b39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359f445b39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3f69e01e46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3f69e01e46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3f69e01e46_0_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33f69e01e46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3f69e01e46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3f69e01e46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3f69e01e46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3f69e01e46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3f69e01e46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3f69e01e46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359f445b3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359f445b3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359f445b3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359f445b3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3f69e01e46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3f69e01e46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359f445b39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359f445b39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359f445b3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359f445b3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huggingface.co/lrzjason/ObjectRemovalFluxFill" TargetMode="External"/><Relationship Id="rId4" Type="http://schemas.openxmlformats.org/officeDocument/2006/relationships/hyperlink" Target="https://github.com/lrzjason/T2ITrainer" TargetMode="External"/><Relationship Id="rId5" Type="http://schemas.openxmlformats.org/officeDocument/2006/relationships/hyperlink" Target="https://huggingface.co/datasets/lrzjason/ObjectRemovalAlpha" TargetMode="External"/><Relationship Id="rId6" Type="http://schemas.openxmlformats.org/officeDocument/2006/relationships/hyperlink" Target="https://objectdrop.github.io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xinyu-andy.github.io/ObjMover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 Removal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物体移除 实现分享</a:t>
            </a:r>
            <a:endParaRPr/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主讲人：小志Jason 日期：2025-03-12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更多不同实现的对比</a:t>
            </a:r>
            <a:endParaRPr/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375" y="1567550"/>
            <a:ext cx="4421066" cy="278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567550"/>
            <a:ext cx="4421074" cy="2789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发现以及改进</a:t>
            </a:r>
            <a:endParaRPr/>
          </a:p>
        </p:txBody>
      </p:sp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ObjectRemoval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训练速度远快于ObjectDrop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少量的训练集能泛化到没见过的图片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消除的区域出现雾块的情况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出现雾块的原因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Training Objective和模型原来的training objective不一致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zh-TW"/>
              <a:t>导致模型inpaint能力出现退化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改进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zh-TW"/>
              <a:t>引入随机选择训练机制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zh-TW"/>
              <a:t>部分进行图像重构，部分进行新目标训练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改进样例</a:t>
            </a:r>
            <a:endParaRPr/>
          </a:p>
        </p:txBody>
      </p:sp>
      <p:sp>
        <p:nvSpPr>
          <p:cNvPr id="208" name="Google Shape;208;p2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 Removal A</a:t>
            </a:r>
            <a:r>
              <a:rPr lang="zh-TW"/>
              <a:t>lpha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雾块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改进的</a:t>
            </a:r>
            <a:r>
              <a:rPr lang="zh-TW"/>
              <a:t>Object Removal Alpha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雾块现象得到改善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需要进一步测试改进的效果</a:t>
            </a:r>
            <a:endParaRPr/>
          </a:p>
        </p:txBody>
      </p:sp>
      <p:pic>
        <p:nvPicPr>
          <p:cNvPr id="209" name="Google Shape;2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00361" y="730650"/>
            <a:ext cx="4626212" cy="4326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相关项目以及参考</a:t>
            </a:r>
            <a:endParaRPr/>
          </a:p>
        </p:txBody>
      </p:sp>
      <p:sp>
        <p:nvSpPr>
          <p:cNvPr id="215" name="Google Shape;215;p25"/>
          <p:cNvSpPr txBox="1"/>
          <p:nvPr>
            <p:ph idx="1" type="body"/>
          </p:nvPr>
        </p:nvSpPr>
        <p:spPr>
          <a:xfrm>
            <a:off x="1297500" y="948700"/>
            <a:ext cx="7038900" cy="40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ObjectRemovalFluxFill lora：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https://huggingface.co/lrzjason/ObjectRemovalFluxFill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T2ITrainer 训练代码：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4"/>
              </a:rPr>
              <a:t>https://github.com/lrzjason/T2ITrainer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ObjectRemoval Alpha Dataset：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5"/>
              </a:rPr>
              <a:t>https://huggingface.co/datasets/lrzjason/ObjectRemovalAlpha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ObjectDrop Project Page：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6"/>
              </a:rPr>
              <a:t>https://objectdrop.github.io/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Diffusers Flux Inpaint 推理代码：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https://github.com/huggingface/diffusers/blob/main/src/diffusers/pipelines/flux/pipeline_flux_inpaint.py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其他项目</a:t>
            </a:r>
            <a:endParaRPr/>
          </a:p>
        </p:txBody>
      </p:sp>
      <p:sp>
        <p:nvSpPr>
          <p:cNvPr id="221" name="Google Shape;221;p2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ObjectMover (Code Not Yet)</a:t>
            </a:r>
            <a:r>
              <a:rPr lang="zh-TW"/>
              <a:t>：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微调了一个视频生成模型来完成seq to seq的任务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 u="sng">
                <a:solidFill>
                  <a:schemeClr val="hlink"/>
                </a:solidFill>
                <a:hlinkClick r:id="rId3"/>
              </a:rPr>
              <a:t>https://xinyu-andy.github.io/ObjMover/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G</a:t>
            </a:r>
            <a:r>
              <a:rPr lang="zh-TW"/>
              <a:t>emini (Image Output)：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统一文字，图像生成任务，原生图像输出，指令修改图片（包括移除物体）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https://gemini.google.com/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Q&amp;A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开放性讨论环节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/>
          <p:nvPr>
            <p:ph type="title"/>
          </p:nvPr>
        </p:nvSpPr>
        <p:spPr>
          <a:xfrm>
            <a:off x="2574275" y="16576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6000"/>
              <a:t>  The End</a:t>
            </a:r>
            <a:endParaRPr sz="6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zh-TW" sz="6000"/>
              <a:t>Thank You</a:t>
            </a:r>
            <a:endParaRPr sz="6000"/>
          </a:p>
        </p:txBody>
      </p:sp>
      <p:sp>
        <p:nvSpPr>
          <p:cNvPr id="233" name="Google Shape;233;p28"/>
          <p:cNvSpPr txBox="1"/>
          <p:nvPr>
            <p:ph idx="4294967295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TW"/>
              <a:t>主讲人：小志Jason 日期：2025-03-12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引言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图像处理领域中的物体移除技术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主流的开源方案是基于lama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传统方法的局限性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缺点是高分辨率效果不够好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配合SD重绘对移除物体区域进行重绘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 Removal 物体移除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设计背景</a:t>
            </a:r>
            <a:endParaRPr/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技术发展：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黑森林刚好发布了flux fill模型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展示了强大的inpaint能力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其中包括Zero Shot物体移除能力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研究现状：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谷歌发布了ObjectDrop论文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讲述了如何实现物体移除的技术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基于SDXL Inpaint微调实现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结合基于Unet的ObjectDrop的训练，迁移到基于MMDIT的Flux Fill上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 Removal 物体移除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具体实现</a:t>
            </a:r>
            <a:endParaRPr/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代码迁移：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参考ObjectDrop论文的实现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研究diffusers的flux fill推理代码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基于T2ITrainer之前实现的训练代码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技术优势：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对比基于Unet的inpaint模型，迁移到更强大的mmdit flux fill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使用lora微调，更低的显存需求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原生Flux Fill和Object Removal效果对比</a:t>
            </a:r>
            <a:endParaRPr/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875375"/>
            <a:ext cx="6423050" cy="4052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 Removal Alpha</a:t>
            </a:r>
            <a:r>
              <a:rPr lang="zh-TW"/>
              <a:t>的缺陷</a:t>
            </a:r>
            <a:endParaRPr/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移除大范围物体会出现雾块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flux fill显存需求过大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训练和推理成本高</a:t>
            </a:r>
            <a:endParaRPr/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246" y="1307850"/>
            <a:ext cx="4333625" cy="3182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意外发现</a:t>
            </a:r>
            <a:endParaRPr/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1297500" y="88782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ObjectRemoval的实现和ObjectDrop的论文不一致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ObjectDrop输入Noised CounterFactual, Factual, Mask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ObjectRemoval输入Noised </a:t>
            </a:r>
            <a:r>
              <a:rPr lang="zh-TW"/>
              <a:t>Factual, Masked Factual, Mask</a:t>
            </a:r>
            <a:endParaRPr/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98925" y="2168175"/>
            <a:ext cx="2616175" cy="2975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47900" y="2168229"/>
            <a:ext cx="2616175" cy="29752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具体分析</a:t>
            </a:r>
            <a:endParaRPr/>
          </a:p>
        </p:txBody>
      </p:sp>
      <p:sp>
        <p:nvSpPr>
          <p:cNvPr id="181" name="Google Shape;181;p2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ObjectDrop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符合一般文生图模型的denoising loss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重构没有物体的图像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ObjectRemoval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符合inpaint模型的推理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把学习目标从重构改成从有物体向无物体分布移动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不同实现的区别</a:t>
            </a:r>
            <a:endParaRPr/>
          </a:p>
        </p:txBody>
      </p:sp>
      <p:sp>
        <p:nvSpPr>
          <p:cNvPr id="187" name="Google Shape;187;p21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基于同样的训练集，同样的训练参数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zh-TW"/>
              <a:t>ObjectRemoval : alpha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TW"/>
              <a:t>ObjectDrop : beta</a:t>
            </a:r>
            <a:endParaRPr/>
          </a:p>
        </p:txBody>
      </p:sp>
      <p:pic>
        <p:nvPicPr>
          <p:cNvPr id="188" name="Google Shape;1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000" y="2571748"/>
            <a:ext cx="7709901" cy="194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